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0" r:id="rId4"/>
    <p:sldId id="258" r:id="rId5"/>
    <p:sldId id="259" r:id="rId6"/>
    <p:sldId id="261" r:id="rId7"/>
    <p:sldId id="262" r:id="rId8"/>
    <p:sldId id="263" r:id="rId9"/>
    <p:sldId id="264" r:id="rId10"/>
    <p:sldId id="273" r:id="rId11"/>
    <p:sldId id="272" r:id="rId12"/>
    <p:sldId id="274" r:id="rId13"/>
    <p:sldId id="266" r:id="rId14"/>
    <p:sldId id="265" r:id="rId15"/>
    <p:sldId id="268" r:id="rId16"/>
    <p:sldId id="269" r:id="rId17"/>
    <p:sldId id="271" r:id="rId18"/>
    <p:sldId id="26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sorterViewPr>
    <p:cViewPr>
      <p:scale>
        <a:sx n="100" d="100"/>
        <a:sy n="100" d="100"/>
      </p:scale>
      <p:origin x="0" y="18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EAF243-DF36-4612-8D9A-003CB1D99EBB}" type="datetimeFigureOut">
              <a:rPr lang="en-US" smtClean="0"/>
              <a:t>10/7/2017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1B8D08-8B85-4AB1-B1D1-4F1FF5782C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EAF243-DF36-4612-8D9A-003CB1D99EBB}"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B8D08-8B85-4AB1-B1D1-4F1FF5782C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EAF243-DF36-4612-8D9A-003CB1D99EBB}"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B8D08-8B85-4AB1-B1D1-4F1FF5782C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EAF243-DF36-4612-8D9A-003CB1D99EBB}"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B8D08-8B85-4AB1-B1D1-4F1FF5782C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EAF243-DF36-4612-8D9A-003CB1D99EBB}"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B8D08-8B85-4AB1-B1D1-4F1FF5782C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EAF243-DF36-4612-8D9A-003CB1D99EBB}"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B8D08-8B85-4AB1-B1D1-4F1FF5782C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EAF243-DF36-4612-8D9A-003CB1D99EBB}" type="datetimeFigureOut">
              <a:rPr lang="en-US" smtClean="0"/>
              <a:t>10/7/2017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1B8D08-8B85-4AB1-B1D1-4F1FF5782C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EAF243-DF36-4612-8D9A-003CB1D99EBB}" type="datetimeFigureOut">
              <a:rPr lang="en-US" smtClean="0"/>
              <a:t>10/7/2017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1B8D08-8B85-4AB1-B1D1-4F1FF5782C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AF243-DF36-4612-8D9A-003CB1D99EBB}" type="datetimeFigureOut">
              <a:rPr lang="en-US" smtClean="0"/>
              <a:t>10/7/2017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1B8D08-8B85-4AB1-B1D1-4F1FF5782C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EAF243-DF36-4612-8D9A-003CB1D99EBB}"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B8D08-8B85-4AB1-B1D1-4F1FF5782C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EAF243-DF36-4612-8D9A-003CB1D99EBB}"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1B8D08-8B85-4AB1-B1D1-4F1FF5782C8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EAF243-DF36-4612-8D9A-003CB1D99EBB}" type="datetimeFigureOut">
              <a:rPr lang="en-US" smtClean="0"/>
              <a:t>10/7/2017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1B8D08-8B85-4AB1-B1D1-4F1FF5782C8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3048000"/>
          </a:xfrm>
        </p:spPr>
        <p:txBody>
          <a:bodyPr>
            <a:noAutofit/>
          </a:bodyPr>
          <a:lstStyle/>
          <a:p>
            <a:pPr algn="ctr"/>
            <a:r>
              <a:rPr lang="en-US" sz="6000" dirty="0" smtClean="0">
                <a:solidFill>
                  <a:srgbClr val="FFC000"/>
                </a:solidFill>
              </a:rPr>
              <a:t>Mondovi High School </a:t>
            </a:r>
            <a:br>
              <a:rPr lang="en-US" sz="6000" dirty="0" smtClean="0">
                <a:solidFill>
                  <a:srgbClr val="FFC000"/>
                </a:solidFill>
              </a:rPr>
            </a:br>
            <a:r>
              <a:rPr lang="en-US" sz="6000" dirty="0" smtClean="0">
                <a:solidFill>
                  <a:srgbClr val="FFC000"/>
                </a:solidFill>
              </a:rPr>
              <a:t>Class of 1967</a:t>
            </a:r>
            <a:br>
              <a:rPr lang="en-US" sz="6000" dirty="0" smtClean="0">
                <a:solidFill>
                  <a:srgbClr val="FFC000"/>
                </a:solidFill>
              </a:rPr>
            </a:br>
            <a:r>
              <a:rPr lang="en-US" sz="6000" dirty="0" smtClean="0">
                <a:solidFill>
                  <a:srgbClr val="FFC000"/>
                </a:solidFill>
              </a:rPr>
              <a:t>50 Year Reunion </a:t>
            </a:r>
            <a:br>
              <a:rPr lang="en-US" sz="6000" dirty="0" smtClean="0">
                <a:solidFill>
                  <a:srgbClr val="FFC000"/>
                </a:solidFill>
              </a:rPr>
            </a:br>
            <a:endParaRPr lang="en-US" sz="6000" dirty="0">
              <a:solidFill>
                <a:srgbClr val="FFC000"/>
              </a:solidFill>
            </a:endParaRPr>
          </a:p>
        </p:txBody>
      </p:sp>
      <p:sp>
        <p:nvSpPr>
          <p:cNvPr id="3" name="Subtitle 2"/>
          <p:cNvSpPr>
            <a:spLocks noGrp="1"/>
          </p:cNvSpPr>
          <p:nvPr>
            <p:ph type="subTitle" idx="1"/>
          </p:nvPr>
        </p:nvSpPr>
        <p:spPr>
          <a:xfrm>
            <a:off x="533400" y="4191000"/>
            <a:ext cx="7854696" cy="2057400"/>
          </a:xfrm>
        </p:spPr>
        <p:txBody>
          <a:bodyPr>
            <a:normAutofit/>
          </a:bodyPr>
          <a:lstStyle/>
          <a:p>
            <a:pPr algn="ctr"/>
            <a:r>
              <a:rPr lang="en-US" sz="4800" b="1" dirty="0" smtClean="0"/>
              <a:t>HOMECOMING </a:t>
            </a:r>
            <a:r>
              <a:rPr lang="en-US" sz="6000" b="1" dirty="0" smtClean="0"/>
              <a:t>2017</a:t>
            </a:r>
            <a:r>
              <a:rPr lang="en-US" sz="4800" b="1" dirty="0" smtClean="0"/>
              <a:t> </a:t>
            </a:r>
            <a:endParaRPr lang="en-US" sz="4800" b="1" dirty="0"/>
          </a:p>
        </p:txBody>
      </p:sp>
    </p:spTree>
    <p:extLst>
      <p:ext uri="{BB962C8B-B14F-4D97-AF65-F5344CB8AC3E}">
        <p14:creationId xmlns:p14="http://schemas.microsoft.com/office/powerpoint/2010/main" val="415161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solidFill>
                  <a:schemeClr val="tx1"/>
                </a:solidFill>
              </a:rPr>
              <a:t>6. Who is the Wisconsin Supreme Court Justice whose picture is on the Alumni Wall at the High School?</a:t>
            </a:r>
            <a:endParaRPr lang="en-US" dirty="0">
              <a:solidFill>
                <a:schemeClr val="tx1"/>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42407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7. Who were the alumni inducted into the Hall of Fame this Friday?</a:t>
            </a:r>
            <a:endParaRPr lang="en-US" dirty="0">
              <a:solidFill>
                <a:schemeClr val="tx1"/>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8691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a:solidFill>
                  <a:schemeClr val="tx1"/>
                </a:solidFill>
              </a:rPr>
              <a:t>8</a:t>
            </a:r>
            <a:r>
              <a:rPr lang="en-US" dirty="0" smtClean="0">
                <a:solidFill>
                  <a:schemeClr val="tx1"/>
                </a:solidFill>
              </a:rPr>
              <a:t>. How many of our classmates served in the military?    </a:t>
            </a:r>
            <a:endParaRPr lang="en-US" dirty="0">
              <a:solidFill>
                <a:schemeClr val="tx1"/>
              </a:solidFill>
            </a:endParaRPr>
          </a:p>
        </p:txBody>
      </p:sp>
      <p:sp>
        <p:nvSpPr>
          <p:cNvPr id="3" name="Subtitle 2"/>
          <p:cNvSpPr>
            <a:spLocks noGrp="1"/>
          </p:cNvSpPr>
          <p:nvPr>
            <p:ph type="subTitle" idx="1"/>
          </p:nvPr>
        </p:nvSpPr>
        <p:spPr>
          <a:xfrm>
            <a:off x="533400" y="3228536"/>
            <a:ext cx="8153400" cy="3096064"/>
          </a:xfrm>
        </p:spPr>
        <p:txBody>
          <a:bodyPr>
            <a:normAutofit/>
          </a:bodyPr>
          <a:lstStyle/>
          <a:p>
            <a:pPr algn="l"/>
            <a:r>
              <a:rPr lang="en-US" sz="4800" b="1" dirty="0" smtClean="0"/>
              <a:t>Or </a:t>
            </a:r>
            <a:r>
              <a:rPr lang="en-US" sz="4000" b="1" dirty="0" smtClean="0"/>
              <a:t>name</a:t>
            </a:r>
            <a:r>
              <a:rPr lang="en-US" sz="4800" b="1" dirty="0" smtClean="0"/>
              <a:t> a classmate who has been active in the American Legion </a:t>
            </a:r>
            <a:r>
              <a:rPr lang="en-US" sz="4800" b="1" dirty="0" err="1" smtClean="0"/>
              <a:t>Auxilliary</a:t>
            </a:r>
            <a:r>
              <a:rPr lang="en-US" sz="4800" b="1" dirty="0" smtClean="0"/>
              <a:t> since 1972.</a:t>
            </a:r>
            <a:endParaRPr lang="en-US" sz="4800" b="1" dirty="0"/>
          </a:p>
        </p:txBody>
      </p:sp>
    </p:spTree>
    <p:extLst>
      <p:ext uri="{BB962C8B-B14F-4D97-AF65-F5344CB8AC3E}">
        <p14:creationId xmlns:p14="http://schemas.microsoft.com/office/powerpoint/2010/main" val="3687247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a:solidFill>
                  <a:schemeClr val="tx1"/>
                </a:solidFill>
              </a:rPr>
              <a:t>9</a:t>
            </a:r>
            <a:r>
              <a:rPr lang="en-US" dirty="0" smtClean="0">
                <a:solidFill>
                  <a:schemeClr val="tx1"/>
                </a:solidFill>
              </a:rPr>
              <a:t>.  What Pastor spoke at our 1967 Baccalaureate Service</a:t>
            </a:r>
            <a:r>
              <a:rPr lang="en-US" dirty="0" smtClean="0"/>
              <a:t>?</a:t>
            </a:r>
            <a:br>
              <a:rPr lang="en-US" dirty="0" smtClean="0"/>
            </a:br>
            <a:endParaRPr lang="en-US" dirty="0"/>
          </a:p>
        </p:txBody>
      </p:sp>
      <p:sp>
        <p:nvSpPr>
          <p:cNvPr id="3" name="Subtitle 2"/>
          <p:cNvSpPr>
            <a:spLocks noGrp="1"/>
          </p:cNvSpPr>
          <p:nvPr>
            <p:ph type="subTitle" idx="1"/>
          </p:nvPr>
        </p:nvSpPr>
        <p:spPr/>
        <p:txBody>
          <a:bodyPr>
            <a:normAutofit/>
          </a:bodyPr>
          <a:lstStyle/>
          <a:p>
            <a:pPr algn="l"/>
            <a:r>
              <a:rPr lang="en-US" sz="4000" dirty="0" smtClean="0"/>
              <a:t>Bonus:            </a:t>
            </a:r>
          </a:p>
          <a:p>
            <a:endParaRPr lang="en-US" sz="4000" dirty="0"/>
          </a:p>
        </p:txBody>
      </p:sp>
    </p:spTree>
    <p:extLst>
      <p:ext uri="{BB962C8B-B14F-4D97-AF65-F5344CB8AC3E}">
        <p14:creationId xmlns:p14="http://schemas.microsoft.com/office/powerpoint/2010/main" val="1752736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001000" cy="5410200"/>
          </a:xfrm>
        </p:spPr>
        <p:txBody>
          <a:bodyPr/>
          <a:lstStyle/>
          <a:p>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endParaRPr lang="en-US" dirty="0"/>
          </a:p>
        </p:txBody>
      </p:sp>
      <p:sp>
        <p:nvSpPr>
          <p:cNvPr id="3" name="Text Placeholder 2"/>
          <p:cNvSpPr>
            <a:spLocks noGrp="1"/>
          </p:cNvSpPr>
          <p:nvPr>
            <p:ph type="body" idx="1"/>
          </p:nvPr>
        </p:nvSpPr>
        <p:spPr>
          <a:xfrm>
            <a:off x="457200" y="762000"/>
            <a:ext cx="8226552" cy="5791200"/>
          </a:xfrm>
        </p:spPr>
        <p:txBody>
          <a:bodyPr>
            <a:normAutofit/>
          </a:bodyPr>
          <a:lstStyle/>
          <a:p>
            <a:pPr marL="914400" indent="-914400">
              <a:buAutoNum type="arabicPeriod" startAt="10"/>
            </a:pPr>
            <a:r>
              <a:rPr lang="en-US" sz="5400" b="1" dirty="0" smtClean="0"/>
              <a:t>Who said</a:t>
            </a:r>
          </a:p>
          <a:p>
            <a:r>
              <a:rPr lang="en-US" sz="5400" b="1" dirty="0" smtClean="0"/>
              <a:t>“In a time of </a:t>
            </a:r>
            <a:r>
              <a:rPr lang="en-US" sz="5400" b="1" dirty="0" err="1" smtClean="0"/>
              <a:t>tradgedy</a:t>
            </a:r>
            <a:r>
              <a:rPr lang="en-US" sz="5400" b="1" dirty="0" smtClean="0"/>
              <a:t>, LOOK FOR THE HELPERS; there are always helpers.”</a:t>
            </a:r>
            <a:endParaRPr lang="en-US" sz="5400" b="1" dirty="0"/>
          </a:p>
        </p:txBody>
      </p:sp>
    </p:spTree>
    <p:extLst>
      <p:ext uri="{BB962C8B-B14F-4D97-AF65-F5344CB8AC3E}">
        <p14:creationId xmlns:p14="http://schemas.microsoft.com/office/powerpoint/2010/main" val="3239976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381000"/>
            <a:ext cx="8534400" cy="6248400"/>
          </a:xfrm>
        </p:spPr>
        <p:txBody>
          <a:bodyPr>
            <a:normAutofit fontScale="85000" lnSpcReduction="20000"/>
          </a:bodyPr>
          <a:lstStyle/>
          <a:p>
            <a:r>
              <a:rPr lang="en-US" sz="3200" b="1" dirty="0" smtClean="0"/>
              <a:t>1. Mrs. Schultz, Mrs. Paulson, Mrs. Severson and Mrs. </a:t>
            </a:r>
            <a:r>
              <a:rPr lang="en-US" sz="3200" b="1" dirty="0" err="1" smtClean="0"/>
              <a:t>Mahlum</a:t>
            </a:r>
            <a:endParaRPr lang="en-US" sz="3200" b="1" dirty="0" smtClean="0"/>
          </a:p>
          <a:p>
            <a:pPr marL="514350" indent="-514350">
              <a:buAutoNum type="arabicPeriod" startAt="2"/>
            </a:pPr>
            <a:r>
              <a:rPr lang="en-US" sz="3200" b="1" dirty="0" smtClean="0"/>
              <a:t>Pancake Valley or Farrington’s</a:t>
            </a:r>
          </a:p>
          <a:p>
            <a:pPr marL="514350" indent="-514350">
              <a:buAutoNum type="arabicPeriod" startAt="2"/>
            </a:pPr>
            <a:r>
              <a:rPr lang="en-US" sz="3200" b="1" dirty="0" smtClean="0"/>
              <a:t>1855</a:t>
            </a:r>
            <a:endParaRPr lang="en-US" sz="3200" b="1" dirty="0" smtClean="0"/>
          </a:p>
          <a:p>
            <a:pPr marL="514350" indent="-514350">
              <a:buAutoNum type="arabicPeriod" startAt="2"/>
            </a:pPr>
            <a:r>
              <a:rPr lang="en-US" sz="3200" b="1" dirty="0" smtClean="0"/>
              <a:t>Jimmy </a:t>
            </a:r>
            <a:r>
              <a:rPr lang="en-US" sz="3200" b="1" dirty="0" err="1" smtClean="0"/>
              <a:t>Marsolek</a:t>
            </a:r>
            <a:r>
              <a:rPr lang="en-US" sz="3200" b="1" dirty="0" smtClean="0"/>
              <a:t> 1975-2015, Allen Schwartz 1985-2012</a:t>
            </a:r>
          </a:p>
          <a:p>
            <a:pPr marL="514350" indent="-514350">
              <a:buAutoNum type="arabicPeriod" startAt="2"/>
            </a:pPr>
            <a:r>
              <a:rPr lang="en-US" sz="3200" b="1" dirty="0" smtClean="0"/>
              <a:t>Governor Knowles Trophy</a:t>
            </a:r>
          </a:p>
          <a:p>
            <a:pPr marL="514350" indent="-514350">
              <a:buAutoNum type="arabicPeriod" startAt="2"/>
            </a:pPr>
            <a:r>
              <a:rPr lang="en-US" sz="3200" b="1" dirty="0" smtClean="0"/>
              <a:t>Honorable Justice Grover </a:t>
            </a:r>
            <a:r>
              <a:rPr lang="en-US" sz="3200" b="1" dirty="0" err="1" smtClean="0"/>
              <a:t>Broadfoot</a:t>
            </a:r>
            <a:endParaRPr lang="en-US" sz="3200" b="1" dirty="0" smtClean="0"/>
          </a:p>
          <a:p>
            <a:pPr marL="514350" indent="-514350">
              <a:buAutoNum type="arabicPeriod" startAt="2"/>
            </a:pPr>
            <a:r>
              <a:rPr lang="en-US" sz="3200" b="1" dirty="0" smtClean="0"/>
              <a:t>Ruth </a:t>
            </a:r>
            <a:r>
              <a:rPr lang="en-US" sz="3200" b="1" dirty="0" err="1" smtClean="0"/>
              <a:t>Christopherson</a:t>
            </a:r>
            <a:r>
              <a:rPr lang="en-US" sz="3200" b="1" dirty="0" smtClean="0"/>
              <a:t> and Sandra </a:t>
            </a:r>
            <a:r>
              <a:rPr lang="en-US" sz="3200" b="1" dirty="0" err="1" smtClean="0"/>
              <a:t>Mahlum</a:t>
            </a:r>
            <a:r>
              <a:rPr lang="en-US" sz="3200" b="1" dirty="0" smtClean="0"/>
              <a:t> </a:t>
            </a:r>
            <a:r>
              <a:rPr lang="en-US" sz="3200" b="1" dirty="0" err="1" smtClean="0"/>
              <a:t>Haidvogel</a:t>
            </a:r>
            <a:endParaRPr lang="en-US" sz="3200" b="1" dirty="0" smtClean="0"/>
          </a:p>
          <a:p>
            <a:pPr marL="514350" indent="-514350">
              <a:buAutoNum type="arabicPeriod" startAt="2"/>
            </a:pPr>
            <a:r>
              <a:rPr lang="en-US" sz="3200" b="1" dirty="0" smtClean="0"/>
              <a:t>10?           Terry Crawford Stiner</a:t>
            </a:r>
          </a:p>
          <a:p>
            <a:pPr marL="514350" indent="-514350">
              <a:buAutoNum type="arabicPeriod" startAt="2"/>
            </a:pPr>
            <a:r>
              <a:rPr lang="en-US" sz="3200" b="1" dirty="0" smtClean="0"/>
              <a:t>Rev. Harold </a:t>
            </a:r>
            <a:r>
              <a:rPr lang="en-US" sz="3200" b="1" dirty="0" err="1" smtClean="0"/>
              <a:t>Haugland</a:t>
            </a:r>
            <a:r>
              <a:rPr lang="en-US" sz="3200" b="1" dirty="0" smtClean="0"/>
              <a:t>..”One World, One Mess, One Answer”</a:t>
            </a:r>
          </a:p>
          <a:p>
            <a:pPr marL="514350" indent="-514350">
              <a:buAutoNum type="arabicPeriod" startAt="2"/>
            </a:pPr>
            <a:r>
              <a:rPr lang="en-US" sz="3200" b="1" dirty="0" smtClean="0"/>
              <a:t>Fred Rogers…It is a beautiful day in the neighborhood.</a:t>
            </a:r>
          </a:p>
          <a:p>
            <a:pPr marL="514350" indent="-514350">
              <a:buAutoNum type="arabicPeriod" startAt="2"/>
            </a:pPr>
            <a:endParaRPr lang="en-US" sz="3200" b="1" dirty="0" smtClean="0"/>
          </a:p>
          <a:p>
            <a:pPr marL="514350" indent="-514350">
              <a:buAutoNum type="arabicPeriod" startAt="2"/>
            </a:pPr>
            <a:endParaRPr lang="en-US" sz="3200" b="1" dirty="0" smtClean="0"/>
          </a:p>
          <a:p>
            <a:pPr marL="514350" indent="-514350">
              <a:buAutoNum type="arabicPeriod" startAt="2"/>
            </a:pPr>
            <a:endParaRPr lang="en-US" sz="3200" b="1" dirty="0" smtClean="0"/>
          </a:p>
          <a:p>
            <a:pPr marL="514350" indent="-514350">
              <a:buAutoNum type="arabicPeriod" startAt="2"/>
            </a:pPr>
            <a:endParaRPr lang="en-US" sz="3200" b="1" dirty="0" smtClean="0"/>
          </a:p>
          <a:p>
            <a:pPr marL="514350" indent="-514350">
              <a:buAutoNum type="arabicPeriod" startAt="2"/>
            </a:pPr>
            <a:endParaRPr lang="en-US" sz="3200" b="1" dirty="0"/>
          </a:p>
          <a:p>
            <a:pPr marL="514350" indent="-514350">
              <a:buAutoNum type="arabicPeriod" startAt="2"/>
            </a:pPr>
            <a:endParaRPr lang="en-US" sz="3200" b="1" dirty="0"/>
          </a:p>
        </p:txBody>
      </p:sp>
    </p:spTree>
    <p:extLst>
      <p:ext uri="{BB962C8B-B14F-4D97-AF65-F5344CB8AC3E}">
        <p14:creationId xmlns:p14="http://schemas.microsoft.com/office/powerpoint/2010/main" val="1276647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153400" cy="5943600"/>
          </a:xfrm>
        </p:spPr>
        <p:txBody>
          <a:bodyPr>
            <a:normAutofit/>
          </a:bodyPr>
          <a:lstStyle/>
          <a:p>
            <a:pPr algn="l"/>
            <a:r>
              <a:rPr lang="en-US" dirty="0" smtClean="0">
                <a:solidFill>
                  <a:schemeClr val="tx1"/>
                </a:solidFill>
              </a:rPr>
              <a:t>C</a:t>
            </a:r>
            <a:r>
              <a:rPr lang="en-US" sz="3600" dirty="0" smtClean="0">
                <a:solidFill>
                  <a:schemeClr val="tx1"/>
                </a:solidFill>
              </a:rPr>
              <a:t>heer, cheer, Mondovi’s the name,</a:t>
            </a:r>
            <a:br>
              <a:rPr lang="en-US" sz="3600" dirty="0" smtClean="0">
                <a:solidFill>
                  <a:schemeClr val="tx1"/>
                </a:solidFill>
              </a:rPr>
            </a:br>
            <a:r>
              <a:rPr lang="en-US" sz="3600" dirty="0" smtClean="0">
                <a:solidFill>
                  <a:schemeClr val="tx1"/>
                </a:solidFill>
              </a:rPr>
              <a:t>Victory with honor that is our aim.</a:t>
            </a:r>
            <a:br>
              <a:rPr lang="en-US" sz="3600" dirty="0" smtClean="0">
                <a:solidFill>
                  <a:schemeClr val="tx1"/>
                </a:solidFill>
              </a:rPr>
            </a:br>
            <a:r>
              <a:rPr lang="en-US" sz="3600" dirty="0" smtClean="0">
                <a:solidFill>
                  <a:schemeClr val="tx1"/>
                </a:solidFill>
              </a:rPr>
              <a:t>Raise her </a:t>
            </a:r>
            <a:r>
              <a:rPr lang="en-US" sz="3600" dirty="0" err="1" smtClean="0">
                <a:solidFill>
                  <a:schemeClr val="tx1"/>
                </a:solidFill>
              </a:rPr>
              <a:t>colers</a:t>
            </a:r>
            <a:r>
              <a:rPr lang="en-US" sz="3600" dirty="0" smtClean="0">
                <a:solidFill>
                  <a:schemeClr val="tx1"/>
                </a:solidFill>
              </a:rPr>
              <a:t>, wave them high,</a:t>
            </a:r>
            <a:br>
              <a:rPr lang="en-US" sz="3600" dirty="0" smtClean="0">
                <a:solidFill>
                  <a:schemeClr val="tx1"/>
                </a:solidFill>
              </a:rPr>
            </a:br>
            <a:r>
              <a:rPr lang="en-US" sz="3600" dirty="0" smtClean="0">
                <a:solidFill>
                  <a:schemeClr val="tx1"/>
                </a:solidFill>
              </a:rPr>
              <a:t>Shake down the thunder from the sky.</a:t>
            </a:r>
            <a:br>
              <a:rPr lang="en-US" sz="3600" dirty="0" smtClean="0">
                <a:solidFill>
                  <a:schemeClr val="tx1"/>
                </a:solidFill>
              </a:rPr>
            </a:br>
            <a:r>
              <a:rPr lang="en-US" sz="3600" dirty="0" smtClean="0">
                <a:solidFill>
                  <a:schemeClr val="tx1"/>
                </a:solidFill>
              </a:rPr>
              <a:t>What though the game be hard or long,</a:t>
            </a:r>
            <a:br>
              <a:rPr lang="en-US" sz="3600" dirty="0" smtClean="0">
                <a:solidFill>
                  <a:schemeClr val="tx1"/>
                </a:solidFill>
              </a:rPr>
            </a:br>
            <a:r>
              <a:rPr lang="en-US" sz="3600" dirty="0" smtClean="0">
                <a:solidFill>
                  <a:schemeClr val="tx1"/>
                </a:solidFill>
              </a:rPr>
              <a:t>You’ll always hear us singing our song.</a:t>
            </a:r>
            <a:br>
              <a:rPr lang="en-US" sz="3600" dirty="0" smtClean="0">
                <a:solidFill>
                  <a:schemeClr val="tx1"/>
                </a:solidFill>
              </a:rPr>
            </a:br>
            <a:r>
              <a:rPr lang="en-US" sz="3600" dirty="0" smtClean="0">
                <a:solidFill>
                  <a:schemeClr val="tx1"/>
                </a:solidFill>
              </a:rPr>
              <a:t>While our loyal sons and daughters </a:t>
            </a:r>
            <a:br>
              <a:rPr lang="en-US" sz="3600" dirty="0" smtClean="0">
                <a:solidFill>
                  <a:schemeClr val="tx1"/>
                </a:solidFill>
              </a:rPr>
            </a:br>
            <a:r>
              <a:rPr lang="en-US" sz="3600" dirty="0" smtClean="0">
                <a:solidFill>
                  <a:schemeClr val="tx1"/>
                </a:solidFill>
              </a:rPr>
              <a:t>March on to victory.</a:t>
            </a:r>
            <a:endParaRPr lang="en-US" sz="3600" dirty="0">
              <a:solidFill>
                <a:schemeClr val="tx1"/>
              </a:solidFill>
            </a:endParaRPr>
          </a:p>
        </p:txBody>
      </p:sp>
    </p:spTree>
    <p:extLst>
      <p:ext uri="{BB962C8B-B14F-4D97-AF65-F5344CB8AC3E}">
        <p14:creationId xmlns:p14="http://schemas.microsoft.com/office/powerpoint/2010/main" val="2401104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077200" cy="5181600"/>
          </a:xfrm>
        </p:spPr>
        <p:txBody>
          <a:bodyPr>
            <a:normAutofit/>
          </a:bodyPr>
          <a:lstStyle/>
          <a:p>
            <a:pPr algn="l"/>
            <a:r>
              <a:rPr lang="en-US" sz="3200" dirty="0" smtClean="0">
                <a:solidFill>
                  <a:schemeClr val="tx1"/>
                </a:solidFill>
              </a:rPr>
              <a:t>Hail to the blue and the white,</a:t>
            </a:r>
            <a:br>
              <a:rPr lang="en-US" sz="3200" dirty="0" smtClean="0">
                <a:solidFill>
                  <a:schemeClr val="tx1"/>
                </a:solidFill>
              </a:rPr>
            </a:br>
            <a:r>
              <a:rPr lang="en-US" sz="3200" dirty="0" smtClean="0">
                <a:solidFill>
                  <a:schemeClr val="tx1"/>
                </a:solidFill>
              </a:rPr>
              <a:t>Let’s play this game with all of our might.</a:t>
            </a:r>
            <a:br>
              <a:rPr lang="en-US" sz="3200" dirty="0" smtClean="0">
                <a:solidFill>
                  <a:schemeClr val="tx1"/>
                </a:solidFill>
              </a:rPr>
            </a:br>
            <a:r>
              <a:rPr lang="en-US" sz="3200" dirty="0" smtClean="0">
                <a:solidFill>
                  <a:schemeClr val="tx1"/>
                </a:solidFill>
              </a:rPr>
              <a:t>Raise her banners, wave them high,</a:t>
            </a:r>
            <a:br>
              <a:rPr lang="en-US" sz="3200" dirty="0" smtClean="0">
                <a:solidFill>
                  <a:schemeClr val="tx1"/>
                </a:solidFill>
              </a:rPr>
            </a:br>
            <a:r>
              <a:rPr lang="en-US" sz="3200" dirty="0" smtClean="0">
                <a:solidFill>
                  <a:schemeClr val="tx1"/>
                </a:solidFill>
              </a:rPr>
              <a:t>Flashing their colors in the sky,</a:t>
            </a:r>
            <a:br>
              <a:rPr lang="en-US" sz="3200" dirty="0" smtClean="0">
                <a:solidFill>
                  <a:schemeClr val="tx1"/>
                </a:solidFill>
              </a:rPr>
            </a:br>
            <a:r>
              <a:rPr lang="en-US" sz="3200" dirty="0" smtClean="0">
                <a:solidFill>
                  <a:schemeClr val="tx1"/>
                </a:solidFill>
              </a:rPr>
              <a:t>What though the odds be great or small,</a:t>
            </a:r>
            <a:br>
              <a:rPr lang="en-US" sz="3200" dirty="0" smtClean="0">
                <a:solidFill>
                  <a:schemeClr val="tx1"/>
                </a:solidFill>
              </a:rPr>
            </a:br>
            <a:r>
              <a:rPr lang="en-US" sz="3200" dirty="0" smtClean="0">
                <a:solidFill>
                  <a:schemeClr val="tx1"/>
                </a:solidFill>
              </a:rPr>
              <a:t>Mondovi High will win over all.</a:t>
            </a:r>
            <a:br>
              <a:rPr lang="en-US" sz="3200" dirty="0" smtClean="0">
                <a:solidFill>
                  <a:schemeClr val="tx1"/>
                </a:solidFill>
              </a:rPr>
            </a:br>
            <a:r>
              <a:rPr lang="en-US" sz="3200" dirty="0" smtClean="0">
                <a:solidFill>
                  <a:schemeClr val="tx1"/>
                </a:solidFill>
              </a:rPr>
              <a:t>Ever loyal sons are fighting,</a:t>
            </a:r>
            <a:br>
              <a:rPr lang="en-US" sz="3200" dirty="0" smtClean="0">
                <a:solidFill>
                  <a:schemeClr val="tx1"/>
                </a:solidFill>
              </a:rPr>
            </a:br>
            <a:r>
              <a:rPr lang="en-US" sz="3200" dirty="0" smtClean="0">
                <a:solidFill>
                  <a:schemeClr val="tx1"/>
                </a:solidFill>
              </a:rPr>
              <a:t>Onward to victory.</a:t>
            </a:r>
            <a:br>
              <a:rPr lang="en-US" sz="3200" dirty="0" smtClean="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1758235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5448" cy="1524000"/>
          </a:xfrm>
        </p:spPr>
        <p:txBody>
          <a:bodyPr>
            <a:normAutofit fontScale="90000"/>
          </a:bodyPr>
          <a:lstStyle/>
          <a:p>
            <a:pPr algn="ctr"/>
            <a:r>
              <a:rPr lang="en-US" dirty="0" smtClean="0">
                <a:solidFill>
                  <a:srgbClr val="FFC000"/>
                </a:solidFill>
              </a:rPr>
              <a:t/>
            </a:r>
            <a:br>
              <a:rPr lang="en-US" dirty="0" smtClean="0">
                <a:solidFill>
                  <a:srgbClr val="FFC000"/>
                </a:solidFill>
              </a:rPr>
            </a:br>
            <a:r>
              <a:rPr lang="en-US" dirty="0">
                <a:solidFill>
                  <a:srgbClr val="FFC000"/>
                </a:solidFill>
              </a:rPr>
              <a:t/>
            </a:r>
            <a:br>
              <a:rPr lang="en-US" dirty="0">
                <a:solidFill>
                  <a:srgbClr val="FFC000"/>
                </a:solidFill>
              </a:rPr>
            </a:br>
            <a:r>
              <a:rPr lang="en-US" dirty="0" smtClean="0">
                <a:solidFill>
                  <a:srgbClr val="FFC000"/>
                </a:solidFill>
              </a:rPr>
              <a:t>Climb Every Mountain</a:t>
            </a:r>
            <a:br>
              <a:rPr lang="en-US" dirty="0" smtClean="0">
                <a:solidFill>
                  <a:srgbClr val="FFC000"/>
                </a:solidFill>
              </a:rPr>
            </a:br>
            <a:endParaRPr lang="en-US" dirty="0">
              <a:solidFill>
                <a:srgbClr val="FFC000"/>
              </a:solidFill>
            </a:endParaRPr>
          </a:p>
        </p:txBody>
      </p:sp>
      <p:sp>
        <p:nvSpPr>
          <p:cNvPr id="3" name="Subtitle 2"/>
          <p:cNvSpPr>
            <a:spLocks noGrp="1"/>
          </p:cNvSpPr>
          <p:nvPr>
            <p:ph type="subTitle" idx="1"/>
          </p:nvPr>
        </p:nvSpPr>
        <p:spPr>
          <a:xfrm>
            <a:off x="457200" y="1295400"/>
            <a:ext cx="8001000" cy="5334000"/>
          </a:xfrm>
        </p:spPr>
        <p:txBody>
          <a:bodyPr>
            <a:normAutofit/>
          </a:bodyPr>
          <a:lstStyle/>
          <a:p>
            <a:pPr algn="l"/>
            <a:r>
              <a:rPr lang="en-US" sz="3600" b="1" dirty="0" smtClean="0"/>
              <a:t>Climb </a:t>
            </a:r>
            <a:r>
              <a:rPr lang="en-US" sz="3600" b="1" dirty="0"/>
              <a:t>e</a:t>
            </a:r>
            <a:r>
              <a:rPr lang="en-US" sz="3600" b="1" dirty="0" smtClean="0"/>
              <a:t>very mountain, search high and low, follow every byway, every path you know.</a:t>
            </a:r>
          </a:p>
          <a:p>
            <a:pPr algn="l"/>
            <a:r>
              <a:rPr lang="en-US" sz="3600" b="1" dirty="0" smtClean="0"/>
              <a:t>Climb every mountain , ford every stream, follow every rainbow, till you find your dream.  </a:t>
            </a:r>
            <a:r>
              <a:rPr lang="en-US" sz="2800" b="1" dirty="0" smtClean="0">
                <a:solidFill>
                  <a:srgbClr val="FFC000"/>
                </a:solidFill>
              </a:rPr>
              <a:t>(This sentence repeats.)</a:t>
            </a:r>
          </a:p>
          <a:p>
            <a:pPr algn="l"/>
            <a:r>
              <a:rPr lang="en-US" sz="3600" b="1" dirty="0" smtClean="0"/>
              <a:t>A dream that will need all the love you can give, every day of your life for as long as you live.</a:t>
            </a:r>
            <a:endParaRPr lang="en-US" sz="3600" b="1" dirty="0"/>
          </a:p>
        </p:txBody>
      </p:sp>
    </p:spTree>
    <p:extLst>
      <p:ext uri="{BB962C8B-B14F-4D97-AF65-F5344CB8AC3E}">
        <p14:creationId xmlns:p14="http://schemas.microsoft.com/office/powerpoint/2010/main" val="1437885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77200" cy="1143000"/>
          </a:xfrm>
        </p:spPr>
        <p:txBody>
          <a:bodyPr/>
          <a:lstStyle/>
          <a:p>
            <a:pPr algn="ctr"/>
            <a:r>
              <a:rPr lang="en-US" dirty="0" smtClean="0">
                <a:solidFill>
                  <a:srgbClr val="FFC000"/>
                </a:solidFill>
              </a:rPr>
              <a:t/>
            </a:r>
            <a:br>
              <a:rPr lang="en-US" dirty="0" smtClean="0">
                <a:solidFill>
                  <a:srgbClr val="FFC000"/>
                </a:solidFill>
              </a:rPr>
            </a:br>
            <a:r>
              <a:rPr lang="en-US" dirty="0">
                <a:solidFill>
                  <a:srgbClr val="FFC000"/>
                </a:solidFill>
              </a:rPr>
              <a:t/>
            </a:r>
            <a:br>
              <a:rPr lang="en-US" dirty="0">
                <a:solidFill>
                  <a:srgbClr val="FFC000"/>
                </a:solidFill>
              </a:rPr>
            </a:br>
            <a:r>
              <a:rPr lang="en-US" dirty="0" smtClean="0">
                <a:solidFill>
                  <a:srgbClr val="FFC000"/>
                </a:solidFill>
              </a:rPr>
              <a:t/>
            </a:r>
            <a:br>
              <a:rPr lang="en-US" dirty="0" smtClean="0">
                <a:solidFill>
                  <a:srgbClr val="FFC000"/>
                </a:solidFill>
              </a:rPr>
            </a:br>
            <a:r>
              <a:rPr lang="en-US" dirty="0">
                <a:solidFill>
                  <a:srgbClr val="FFC000"/>
                </a:solidFill>
              </a:rPr>
              <a:t/>
            </a:r>
            <a:br>
              <a:rPr lang="en-US" dirty="0">
                <a:solidFill>
                  <a:srgbClr val="FFC000"/>
                </a:solidFill>
              </a:rPr>
            </a:br>
            <a:r>
              <a:rPr lang="en-US" dirty="0" smtClean="0">
                <a:solidFill>
                  <a:srgbClr val="FFC000"/>
                </a:solidFill>
              </a:rPr>
              <a:t/>
            </a:r>
            <a:br>
              <a:rPr lang="en-US" dirty="0" smtClean="0">
                <a:solidFill>
                  <a:srgbClr val="FFC000"/>
                </a:solidFill>
              </a:rPr>
            </a:br>
            <a:r>
              <a:rPr lang="en-US" dirty="0">
                <a:solidFill>
                  <a:srgbClr val="FFC000"/>
                </a:solidFill>
              </a:rPr>
              <a:t> </a:t>
            </a:r>
            <a:r>
              <a:rPr lang="en-US" dirty="0" smtClean="0">
                <a:solidFill>
                  <a:srgbClr val="FFC000"/>
                </a:solidFill>
              </a:rPr>
              <a:t>                                                                    Honored Guests</a:t>
            </a:r>
            <a:br>
              <a:rPr lang="en-US" dirty="0" smtClean="0">
                <a:solidFill>
                  <a:srgbClr val="FFC000"/>
                </a:solidFill>
              </a:rPr>
            </a:br>
            <a:endParaRPr lang="en-US" dirty="0">
              <a:solidFill>
                <a:srgbClr val="FFC000"/>
              </a:solidFill>
            </a:endParaRPr>
          </a:p>
        </p:txBody>
      </p:sp>
      <p:sp>
        <p:nvSpPr>
          <p:cNvPr id="3" name="Text Placeholder 2"/>
          <p:cNvSpPr>
            <a:spLocks noGrp="1"/>
          </p:cNvSpPr>
          <p:nvPr>
            <p:ph type="body" idx="1"/>
          </p:nvPr>
        </p:nvSpPr>
        <p:spPr>
          <a:xfrm>
            <a:off x="304800" y="1143000"/>
            <a:ext cx="8458200" cy="5334000"/>
          </a:xfrm>
        </p:spPr>
        <p:txBody>
          <a:bodyPr>
            <a:normAutofit/>
          </a:bodyPr>
          <a:lstStyle/>
          <a:p>
            <a:r>
              <a:rPr lang="en-US" sz="4000" b="1" dirty="0" smtClean="0">
                <a:solidFill>
                  <a:srgbClr val="FFC000"/>
                </a:solidFill>
              </a:rPr>
              <a:t>Mike and Betty Anderson</a:t>
            </a:r>
          </a:p>
          <a:p>
            <a:r>
              <a:rPr lang="en-US" sz="4000" b="1" dirty="0" smtClean="0">
                <a:solidFill>
                  <a:srgbClr val="FFC000"/>
                </a:solidFill>
              </a:rPr>
              <a:t>John </a:t>
            </a:r>
            <a:r>
              <a:rPr lang="en-US" sz="4000" b="1" dirty="0" err="1" smtClean="0">
                <a:solidFill>
                  <a:srgbClr val="FFC000"/>
                </a:solidFill>
              </a:rPr>
              <a:t>Herpst</a:t>
            </a:r>
            <a:endParaRPr lang="en-US" sz="4000" b="1" dirty="0" smtClean="0">
              <a:solidFill>
                <a:srgbClr val="FFC000"/>
              </a:solidFill>
            </a:endParaRPr>
          </a:p>
          <a:p>
            <a:r>
              <a:rPr lang="en-US" sz="4000" b="1" dirty="0" smtClean="0">
                <a:solidFill>
                  <a:srgbClr val="FFC000"/>
                </a:solidFill>
              </a:rPr>
              <a:t>Janice and Steve </a:t>
            </a:r>
            <a:r>
              <a:rPr lang="en-US" sz="4000" b="1" dirty="0" err="1" smtClean="0">
                <a:solidFill>
                  <a:srgbClr val="FFC000"/>
                </a:solidFill>
              </a:rPr>
              <a:t>Mikelson</a:t>
            </a:r>
            <a:endParaRPr lang="en-US" sz="4000" b="1" dirty="0" smtClean="0">
              <a:solidFill>
                <a:srgbClr val="FFC000"/>
              </a:solidFill>
            </a:endParaRPr>
          </a:p>
          <a:p>
            <a:r>
              <a:rPr lang="en-US" sz="4000" b="1" dirty="0" smtClean="0">
                <a:solidFill>
                  <a:srgbClr val="FFC000"/>
                </a:solidFill>
              </a:rPr>
              <a:t>Al and Donna Parker</a:t>
            </a:r>
          </a:p>
          <a:p>
            <a:r>
              <a:rPr lang="en-US" sz="4000" b="1" dirty="0" smtClean="0">
                <a:solidFill>
                  <a:srgbClr val="FFC000"/>
                </a:solidFill>
              </a:rPr>
              <a:t>Bob Stoughton</a:t>
            </a:r>
          </a:p>
          <a:p>
            <a:r>
              <a:rPr lang="en-US" sz="4000" b="1" dirty="0" smtClean="0">
                <a:solidFill>
                  <a:srgbClr val="FFC000"/>
                </a:solidFill>
              </a:rPr>
              <a:t>Others?</a:t>
            </a:r>
          </a:p>
          <a:p>
            <a:r>
              <a:rPr lang="en-US" sz="4000" b="1" dirty="0" smtClean="0">
                <a:solidFill>
                  <a:srgbClr val="FFC000"/>
                </a:solidFill>
              </a:rPr>
              <a:t>Letters …Mrs. Everson, Mr. </a:t>
            </a:r>
            <a:r>
              <a:rPr lang="en-US" sz="4000" b="1" dirty="0" err="1" smtClean="0">
                <a:solidFill>
                  <a:srgbClr val="FFC000"/>
                </a:solidFill>
              </a:rPr>
              <a:t>Putzier</a:t>
            </a:r>
            <a:endParaRPr lang="en-US" sz="4000" b="1" dirty="0" smtClean="0">
              <a:solidFill>
                <a:srgbClr val="FFC000"/>
              </a:solidFill>
            </a:endParaRPr>
          </a:p>
          <a:p>
            <a:endParaRPr lang="en-US" sz="4000" b="1" dirty="0">
              <a:solidFill>
                <a:srgbClr val="FFC000"/>
              </a:solidFill>
            </a:endParaRPr>
          </a:p>
        </p:txBody>
      </p:sp>
    </p:spTree>
    <p:extLst>
      <p:ext uri="{BB962C8B-B14F-4D97-AF65-F5344CB8AC3E}">
        <p14:creationId xmlns:p14="http://schemas.microsoft.com/office/powerpoint/2010/main" val="1332931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8000" dirty="0" smtClean="0">
                <a:solidFill>
                  <a:srgbClr val="FFC000"/>
                </a:solidFill>
              </a:rPr>
              <a:t>Carpe Diem</a:t>
            </a:r>
            <a:br>
              <a:rPr lang="en-US" sz="8000" dirty="0" smtClean="0">
                <a:solidFill>
                  <a:srgbClr val="FFC000"/>
                </a:solidFill>
              </a:rPr>
            </a:br>
            <a:r>
              <a:rPr lang="en-US" sz="8000" dirty="0">
                <a:solidFill>
                  <a:srgbClr val="FFC000"/>
                </a:solidFill>
              </a:rPr>
              <a:t> </a:t>
            </a:r>
            <a:r>
              <a:rPr lang="en-US" sz="8000" dirty="0" smtClean="0">
                <a:solidFill>
                  <a:srgbClr val="FFC000"/>
                </a:solidFill>
              </a:rPr>
              <a:t>       Seize the Day</a:t>
            </a:r>
            <a:endParaRPr lang="en-US" sz="8000" dirty="0">
              <a:solidFill>
                <a:srgbClr val="FFC000"/>
              </a:solidFill>
            </a:endParaRPr>
          </a:p>
        </p:txBody>
      </p:sp>
      <p:sp>
        <p:nvSpPr>
          <p:cNvPr id="3" name="Subtitle 2"/>
          <p:cNvSpPr>
            <a:spLocks noGrp="1"/>
          </p:cNvSpPr>
          <p:nvPr>
            <p:ph type="subTitle" idx="1"/>
          </p:nvPr>
        </p:nvSpPr>
        <p:spPr/>
        <p:txBody>
          <a:bodyPr>
            <a:normAutofit lnSpcReduction="10000"/>
          </a:bodyPr>
          <a:lstStyle/>
          <a:p>
            <a:pPr algn="l"/>
            <a:r>
              <a:rPr lang="en-US" sz="5400" b="1" dirty="0" smtClean="0"/>
              <a:t>Remember….Ponder….</a:t>
            </a:r>
          </a:p>
          <a:p>
            <a:pPr algn="l"/>
            <a:r>
              <a:rPr lang="en-US" sz="5400" b="1" dirty="0"/>
              <a:t> </a:t>
            </a:r>
            <a:r>
              <a:rPr lang="en-US" sz="5400" b="1" dirty="0" smtClean="0"/>
              <a:t>   Pray…….Give Thanks</a:t>
            </a:r>
            <a:endParaRPr lang="en-US" sz="5400" b="1" dirty="0"/>
          </a:p>
        </p:txBody>
      </p:sp>
    </p:spTree>
    <p:extLst>
      <p:ext uri="{BB962C8B-B14F-4D97-AF65-F5344CB8AC3E}">
        <p14:creationId xmlns:p14="http://schemas.microsoft.com/office/powerpoint/2010/main" val="4247181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001000" cy="1295400"/>
          </a:xfrm>
        </p:spPr>
        <p:txBody>
          <a:bodyPr>
            <a:normAutofit fontScale="90000"/>
          </a:bodyPr>
          <a:lstStyle/>
          <a:p>
            <a:pPr algn="ctr"/>
            <a:r>
              <a:rPr lang="en-US" sz="6700" dirty="0" smtClean="0">
                <a:solidFill>
                  <a:srgbClr val="FFC000"/>
                </a:solidFill>
              </a:rPr>
              <a:t>You Raise Me Up</a:t>
            </a:r>
            <a:r>
              <a:rPr lang="en-US" dirty="0" smtClean="0">
                <a:solidFill>
                  <a:srgbClr val="FFC000"/>
                </a:solidFill>
              </a:rPr>
              <a:t/>
            </a:r>
            <a:br>
              <a:rPr lang="en-US" dirty="0" smtClean="0">
                <a:solidFill>
                  <a:srgbClr val="FFC000"/>
                </a:solidFill>
              </a:rPr>
            </a:br>
            <a:endParaRPr lang="en-US" dirty="0">
              <a:solidFill>
                <a:srgbClr val="FFC000"/>
              </a:solidFill>
            </a:endParaRPr>
          </a:p>
        </p:txBody>
      </p:sp>
      <p:sp>
        <p:nvSpPr>
          <p:cNvPr id="3" name="Subtitle 2"/>
          <p:cNvSpPr>
            <a:spLocks noGrp="1"/>
          </p:cNvSpPr>
          <p:nvPr>
            <p:ph type="subTitle" idx="1"/>
          </p:nvPr>
        </p:nvSpPr>
        <p:spPr>
          <a:xfrm>
            <a:off x="152400" y="1066800"/>
            <a:ext cx="8763000" cy="5791200"/>
          </a:xfrm>
        </p:spPr>
        <p:txBody>
          <a:bodyPr>
            <a:noAutofit/>
          </a:bodyPr>
          <a:lstStyle/>
          <a:p>
            <a:pPr algn="l"/>
            <a:r>
              <a:rPr lang="en-US" sz="2800" b="1" dirty="0" smtClean="0"/>
              <a:t>When </a:t>
            </a:r>
            <a:r>
              <a:rPr lang="en-US" sz="2800" b="1" dirty="0"/>
              <a:t>I am down, and, oh, my soul, so weary</a:t>
            </a:r>
            <a:br>
              <a:rPr lang="en-US" sz="2800" b="1" dirty="0"/>
            </a:br>
            <a:r>
              <a:rPr lang="en-US" sz="2800" b="1" dirty="0"/>
              <a:t>When troubles come, and my heart burdened be</a:t>
            </a:r>
            <a:br>
              <a:rPr lang="en-US" sz="2800" b="1" dirty="0"/>
            </a:br>
            <a:r>
              <a:rPr lang="en-US" sz="2800" b="1" dirty="0"/>
              <a:t>Then, I am still and wait here in the silence</a:t>
            </a:r>
            <a:br>
              <a:rPr lang="en-US" sz="2800" b="1" dirty="0"/>
            </a:br>
            <a:r>
              <a:rPr lang="en-US" sz="2800" b="1" dirty="0"/>
              <a:t>Until you come and sit awhile with </a:t>
            </a:r>
            <a:r>
              <a:rPr lang="en-US" sz="2800" b="1" dirty="0" smtClean="0"/>
              <a:t>me</a:t>
            </a:r>
          </a:p>
          <a:p>
            <a:pPr algn="l"/>
            <a:r>
              <a:rPr lang="en-US" sz="2800" b="1" dirty="0" smtClean="0"/>
              <a:t>       </a:t>
            </a:r>
            <a:endParaRPr lang="en-US" sz="2800" b="1" dirty="0"/>
          </a:p>
          <a:p>
            <a:pPr algn="l"/>
            <a:r>
              <a:rPr lang="en-US" sz="2800" b="1" dirty="0"/>
              <a:t>You raise me up, so I can stand on mountains</a:t>
            </a:r>
            <a:br>
              <a:rPr lang="en-US" sz="2800" b="1" dirty="0"/>
            </a:br>
            <a:r>
              <a:rPr lang="en-US" sz="2800" b="1" dirty="0"/>
              <a:t>You raise me up to walk on stormy seas</a:t>
            </a:r>
            <a:br>
              <a:rPr lang="en-US" sz="2800" b="1" dirty="0"/>
            </a:br>
            <a:r>
              <a:rPr lang="en-US" sz="2800" b="1" dirty="0"/>
              <a:t>I am strong when I am on your shoulders</a:t>
            </a:r>
            <a:br>
              <a:rPr lang="en-US" sz="2800" b="1" dirty="0"/>
            </a:br>
            <a:r>
              <a:rPr lang="en-US" sz="2800" b="1" dirty="0"/>
              <a:t>You raise me up to more than I can </a:t>
            </a:r>
            <a:r>
              <a:rPr lang="en-US" sz="2800" b="1" dirty="0" smtClean="0"/>
              <a:t>be</a:t>
            </a:r>
          </a:p>
          <a:p>
            <a:pPr algn="l"/>
            <a:r>
              <a:rPr lang="en-US" sz="4800" b="1" dirty="0" smtClean="0">
                <a:solidFill>
                  <a:srgbClr val="FFC000"/>
                </a:solidFill>
              </a:rPr>
              <a:t>You raise me up to more</a:t>
            </a:r>
          </a:p>
          <a:p>
            <a:pPr algn="l"/>
            <a:r>
              <a:rPr lang="en-US" sz="4800" b="1" dirty="0" smtClean="0">
                <a:solidFill>
                  <a:srgbClr val="FFC000"/>
                </a:solidFill>
              </a:rPr>
              <a:t> than I can be</a:t>
            </a:r>
            <a:r>
              <a:rPr lang="en-US" sz="2800" b="1" dirty="0" smtClean="0">
                <a:solidFill>
                  <a:srgbClr val="FFC000"/>
                </a:solidFill>
              </a:rPr>
              <a:t>.</a:t>
            </a:r>
            <a:endParaRPr lang="en-US" sz="2800" b="1" dirty="0"/>
          </a:p>
        </p:txBody>
      </p:sp>
    </p:spTree>
    <p:extLst>
      <p:ext uri="{BB962C8B-B14F-4D97-AF65-F5344CB8AC3E}">
        <p14:creationId xmlns:p14="http://schemas.microsoft.com/office/powerpoint/2010/main" val="352234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7162800" cy="1371600"/>
          </a:xfrm>
        </p:spPr>
        <p:txBody>
          <a:bodyPr/>
          <a:lstStyle/>
          <a:p>
            <a:r>
              <a:rPr lang="en-US" sz="6600" dirty="0" smtClean="0">
                <a:solidFill>
                  <a:srgbClr val="FFC000"/>
                </a:solidFill>
              </a:rPr>
              <a:t>Quiz-   10 questions</a:t>
            </a:r>
            <a:br>
              <a:rPr lang="en-US" sz="6600" dirty="0" smtClean="0">
                <a:solidFill>
                  <a:srgbClr val="FFC000"/>
                </a:solidFill>
              </a:rPr>
            </a:br>
            <a:endParaRPr lang="en-US" sz="6600" dirty="0">
              <a:solidFill>
                <a:srgbClr val="FFC000"/>
              </a:solidFill>
            </a:endParaRPr>
          </a:p>
        </p:txBody>
      </p:sp>
      <p:sp>
        <p:nvSpPr>
          <p:cNvPr id="3" name="Text Placeholder 2"/>
          <p:cNvSpPr>
            <a:spLocks noGrp="1"/>
          </p:cNvSpPr>
          <p:nvPr>
            <p:ph type="body" idx="1"/>
          </p:nvPr>
        </p:nvSpPr>
        <p:spPr>
          <a:xfrm>
            <a:off x="381000" y="1295400"/>
            <a:ext cx="8229600" cy="5410200"/>
          </a:xfrm>
        </p:spPr>
        <p:txBody>
          <a:bodyPr>
            <a:normAutofit/>
          </a:bodyPr>
          <a:lstStyle/>
          <a:p>
            <a:r>
              <a:rPr lang="en-US" sz="4400" dirty="0" smtClean="0"/>
              <a:t>1.  Name one of these ladies.</a:t>
            </a:r>
            <a:endParaRPr lang="en-US" sz="4400" dirty="0"/>
          </a:p>
        </p:txBody>
      </p:sp>
      <p:pic>
        <p:nvPicPr>
          <p:cNvPr id="1026" name="Picture 2" descr="C:\Users\Ginny\AppData\Local\Microsoft\Windows\INetCache\IE\6GK236AL\Reunion Coo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452" y="2209800"/>
            <a:ext cx="8585783"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797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2.  Other names for Mondovi before it incorporated</a:t>
            </a:r>
            <a:r>
              <a:rPr lang="en-US" dirty="0" smtClean="0"/>
              <a:t>:</a:t>
            </a:r>
            <a:endParaRPr lang="en-US" dirty="0"/>
          </a:p>
        </p:txBody>
      </p:sp>
    </p:spTree>
    <p:extLst>
      <p:ext uri="{BB962C8B-B14F-4D97-AF65-F5344CB8AC3E}">
        <p14:creationId xmlns:p14="http://schemas.microsoft.com/office/powerpoint/2010/main" val="1307989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 What year did Mondovi become incorporated</a:t>
            </a:r>
            <a:r>
              <a:rPr lang="en-US" dirty="0" smtClean="0"/>
              <a:t>?</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9665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772400" cy="4343400"/>
          </a:xfrm>
        </p:spPr>
        <p:txBody>
          <a:bodyPr/>
          <a:lstStyle/>
          <a:p>
            <a:r>
              <a:rPr lang="en-US" dirty="0" smtClean="0">
                <a:solidFill>
                  <a:schemeClr val="tx1"/>
                </a:solidFill>
              </a:rPr>
              <a:t>4. Name of either of our classmates who retired from the City of Mondovi in 2012 &amp; 2015….(total of 67 years)</a:t>
            </a:r>
            <a:endParaRPr lang="en-US" dirty="0">
              <a:solidFill>
                <a:schemeClr val="tx1"/>
              </a:solidFill>
            </a:endParaRPr>
          </a:p>
        </p:txBody>
      </p:sp>
    </p:spTree>
    <p:extLst>
      <p:ext uri="{BB962C8B-B14F-4D97-AF65-F5344CB8AC3E}">
        <p14:creationId xmlns:p14="http://schemas.microsoft.com/office/powerpoint/2010/main" val="3554371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8080248" cy="3864864"/>
          </a:xfrm>
        </p:spPr>
        <p:txBody>
          <a:bodyPr/>
          <a:lstStyle/>
          <a:p>
            <a:r>
              <a:rPr lang="en-US" dirty="0" smtClean="0">
                <a:solidFill>
                  <a:schemeClr val="tx1"/>
                </a:solidFill>
              </a:rPr>
              <a:t>5. What was the name of the Trophy our band won at the Wisconsin State Fair?</a:t>
            </a:r>
            <a:endParaRPr lang="en-US" dirty="0">
              <a:solidFill>
                <a:schemeClr val="tx1"/>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477543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1701</TotalTime>
  <Words>382</Words>
  <Application>Microsoft Office PowerPoint</Application>
  <PresentationFormat>On-screen Show (4:3)</PresentationFormat>
  <Paragraphs>54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Mondovi High School  Class of 1967 50 Year Reunion  </vt:lpstr>
      <vt:lpstr>                                                                          Honored Guests </vt:lpstr>
      <vt:lpstr>Carpe Diem         Seize the Day</vt:lpstr>
      <vt:lpstr>You Raise Me Up </vt:lpstr>
      <vt:lpstr>Quiz-   10 questions </vt:lpstr>
      <vt:lpstr>2.  Other names for Mondovi before it incorporated:</vt:lpstr>
      <vt:lpstr>3. What year did Mondovi become incorporated?</vt:lpstr>
      <vt:lpstr>4. Name of either of our classmates who retired from the City of Mondovi in 2012 &amp; 2015….(total of 67 years)</vt:lpstr>
      <vt:lpstr>5. What was the name of the Trophy our band won at the Wisconsin State Fair?</vt:lpstr>
      <vt:lpstr>6. Who is the Wisconsin Supreme Court Justice whose picture is on the Alumni Wall at the High School?</vt:lpstr>
      <vt:lpstr>7. Who were the alumni inducted into the Hall of Fame this Friday?</vt:lpstr>
      <vt:lpstr>8. How many of our classmates served in the military?    </vt:lpstr>
      <vt:lpstr>9.  What Pastor spoke at our 1967 Baccalaureate Service? </vt:lpstr>
      <vt:lpstr>  </vt:lpstr>
      <vt:lpstr>PowerPoint Presentation</vt:lpstr>
      <vt:lpstr>Cheer, cheer, Mondovi’s the name, Victory with honor that is our aim. Raise her colers, wave them high, Shake down the thunder from the sky. What though the game be hard or long, You’ll always hear us singing our song. While our loyal sons and daughters  March on to victory.</vt:lpstr>
      <vt:lpstr>Hail to the blue and the white, Let’s play this game with all of our might. Raise her banners, wave them high, Flashing their colors in the sky, What though the odds be great or small, Mondovi High will win over all. Ever loyal sons are fighting, Onward to victory. </vt:lpstr>
      <vt:lpstr>  Climb Every Mountain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Mondovi High School  Class of 1967</dc:title>
  <dc:creator>Ginny</dc:creator>
  <cp:lastModifiedBy>Ginny</cp:lastModifiedBy>
  <cp:revision>31</cp:revision>
  <dcterms:created xsi:type="dcterms:W3CDTF">2017-10-03T10:19:44Z</dcterms:created>
  <dcterms:modified xsi:type="dcterms:W3CDTF">2017-10-07T18:30:20Z</dcterms:modified>
</cp:coreProperties>
</file>